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11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433dfbd1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433dfbd1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433dfbd1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433dfbd1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433dfbd1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433dfbd1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433dfbd1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2433dfbd1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433dfbd1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433dfbd1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433dfbd1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433dfbd1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433dfbd1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433dfbd1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433dfbd1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433dfbd1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433dfbd1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433dfbd1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433dfbd1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433dfbd1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433dfbd1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433dfbd1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433dfbd1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433dfbd1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433dfbd1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433dfbd1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33dfbd1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433dfbd1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4" y="744575"/>
            <a:ext cx="299700" cy="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196175"/>
            <a:ext cx="3622500" cy="3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DEPLOY PRO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295" y="0"/>
            <a:ext cx="37675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YOU CLICK ON JOIN TEAM A REQUEST WILL BE SENT TO JOIN THE TEAM AND WILL BE APPROVED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 APPROVAL YOU WILL BE ASKED TO LOGIN AGAIN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DOWNLOAD TEAM REACH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71" y="0"/>
            <a:ext cx="3548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PAGE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CODE FOR TEAM IS “CERT0383”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971" y="0"/>
            <a:ext cx="35220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CHOOSE HOW YOU WANT TO SIGN UP 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671" y="0"/>
            <a:ext cx="35353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SIGNUP SCREEN FOR EMAIL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OPTION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71" y="0"/>
            <a:ext cx="3548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YOU SIGN UP THIS IS THE PAGE IT WILL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TAKE YOU TO 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71" y="0"/>
            <a:ext cx="3548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96475" y="1657525"/>
            <a:ext cx="258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CLICK CREATE ACCOUNT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25" y="0"/>
            <a:ext cx="3555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1675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OUT INFORMATION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120" y="0"/>
            <a:ext cx="38808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OUT EMERGENCY INFO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I AGREE WITH TERMS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895" y="0"/>
            <a:ext cx="37080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LOCATION SCROLL ALL THE WAY DOWN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CLICK UNITED STATES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96" y="0"/>
            <a:ext cx="3428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SCREEN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8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MENU BUTTON ON THE SIDE AND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TEAMS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 CLICK JOIN TEAM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496" y="-66475"/>
            <a:ext cx="35885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CLICK JOIN AT THE BOTTOM OF THE PAGE 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71" y="0"/>
            <a:ext cx="3548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RANDOLPH COUNTY CERT IN THE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SEARCH BAR AND CLICK ON RANDOLPH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COUNTY CERT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971" y="0"/>
            <a:ext cx="35220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crnor</dc:creator>
  <cp:lastModifiedBy>Christopher Norris</cp:lastModifiedBy>
  <cp:revision>1</cp:revision>
  <dcterms:modified xsi:type="dcterms:W3CDTF">2024-08-28T19:49:47Z</dcterms:modified>
</cp:coreProperties>
</file>